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708" r:id="rId2"/>
  </p:sldMasterIdLst>
  <p:sldIdLst>
    <p:sldId id="256" r:id="rId3"/>
    <p:sldId id="257" r:id="rId4"/>
    <p:sldId id="258" r:id="rId5"/>
    <p:sldId id="262" r:id="rId6"/>
    <p:sldId id="259" r:id="rId7"/>
    <p:sldId id="260" r:id="rId8"/>
    <p:sldId id="263" r:id="rId9"/>
    <p:sldId id="266" r:id="rId10"/>
    <p:sldId id="265" r:id="rId11"/>
    <p:sldId id="264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 autoAdjust="0"/>
    <p:restoredTop sz="94660"/>
  </p:normalViewPr>
  <p:slideViewPr>
    <p:cSldViewPr snapToGrid="0">
      <p:cViewPr varScale="1">
        <p:scale>
          <a:sx n="69" d="100"/>
          <a:sy n="69" d="100"/>
        </p:scale>
        <p:origin x="9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682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829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7064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6669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903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1543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035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69593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5732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9723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730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7358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9843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9918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5157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75455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5452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646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4388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96681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7229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94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4812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80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5936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7538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699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89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4231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7817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B3E96F8-59B9-4BB7-8D62-63687A779D06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3B76A05-883A-4E05-BE2F-23B7A7461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930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CE8869-4808-4C5B-B1B4-C8BA727EDB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735" y="1784730"/>
            <a:ext cx="6815669" cy="1515533"/>
          </a:xfrm>
        </p:spPr>
        <p:txBody>
          <a:bodyPr/>
          <a:lstStyle/>
          <a:p>
            <a:br>
              <a:rPr lang="en-US" altLang="ko-KR" sz="3200" dirty="0"/>
            </a:br>
            <a:r>
              <a:rPr lang="ko-KR" altLang="en-US" sz="4800" dirty="0"/>
              <a:t>급여 관리 웹 프로그램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3CD87A-D7EC-4267-B4B6-4D5FA94E8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78792" y="1882095"/>
            <a:ext cx="6815669" cy="1320802"/>
          </a:xfrm>
        </p:spPr>
        <p:txBody>
          <a:bodyPr/>
          <a:lstStyle/>
          <a:p>
            <a:r>
              <a:rPr lang="ko-KR" altLang="en-US" sz="2400" dirty="0"/>
              <a:t>소규모 사업장을 위한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6E5036-78A5-4180-A9D8-A8F7474E961B}"/>
              </a:ext>
            </a:extLst>
          </p:cNvPr>
          <p:cNvSpPr txBox="1"/>
          <p:nvPr/>
        </p:nvSpPr>
        <p:spPr>
          <a:xfrm>
            <a:off x="7546554" y="4153359"/>
            <a:ext cx="200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창업프로젝트</a:t>
            </a:r>
            <a:r>
              <a:rPr lang="en-US" altLang="ko-KR" dirty="0"/>
              <a:t>II</a:t>
            </a:r>
          </a:p>
          <a:p>
            <a:pPr algn="r"/>
            <a:r>
              <a:rPr lang="en-US" altLang="ko-KR" dirty="0"/>
              <a:t>3</a:t>
            </a:r>
            <a:r>
              <a:rPr lang="ko-KR" altLang="en-US" dirty="0"/>
              <a:t>학년 박상인</a:t>
            </a:r>
          </a:p>
        </p:txBody>
      </p:sp>
    </p:spTree>
    <p:extLst>
      <p:ext uri="{BB962C8B-B14F-4D97-AF65-F5344CB8AC3E}">
        <p14:creationId xmlns:p14="http://schemas.microsoft.com/office/powerpoint/2010/main" val="561901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F6D3B7-E6C9-4E66-BFF6-F2501600E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686" y="624291"/>
            <a:ext cx="9603275" cy="1049235"/>
          </a:xfrm>
        </p:spPr>
        <p:txBody>
          <a:bodyPr/>
          <a:lstStyle/>
          <a:p>
            <a:r>
              <a:rPr lang="ko-KR" altLang="en-US" dirty="0"/>
              <a:t>데모 영상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75CF1B-3995-419B-8D22-8AD45A4638DF}"/>
              </a:ext>
            </a:extLst>
          </p:cNvPr>
          <p:cNvSpPr txBox="1"/>
          <p:nvPr/>
        </p:nvSpPr>
        <p:spPr>
          <a:xfrm>
            <a:off x="1451579" y="1271143"/>
            <a:ext cx="1662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맑은 고딕" panose="020B0503020000020004" pitchFamily="50" charset="-127"/>
                <a:cs typeface="+mn-cs"/>
              </a:rPr>
              <a:t>직원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black"/>
                </a:solidFill>
                <a:latin typeface="Gill Sans MT" panose="020B0502020104020203"/>
                <a:ea typeface="맑은 고딕" panose="020B0503020000020004" pitchFamily="50" charset="-127"/>
              </a:rPr>
              <a:t>연차관리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직원-연차">
            <a:hlinkClick r:id="" action="ppaction://media"/>
            <a:extLst>
              <a:ext uri="{FF2B5EF4-FFF2-40B4-BE49-F238E27FC236}">
                <a16:creationId xmlns:a16="http://schemas.microsoft.com/office/drawing/2014/main" id="{04A9CC23-567F-4320-9D34-28A2DAB2A96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63506" y="0"/>
            <a:ext cx="7817111" cy="6263490"/>
          </a:xfrm>
        </p:spPr>
      </p:pic>
    </p:spTree>
    <p:extLst>
      <p:ext uri="{BB962C8B-B14F-4D97-AF65-F5344CB8AC3E}">
        <p14:creationId xmlns:p14="http://schemas.microsoft.com/office/powerpoint/2010/main" val="3456958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48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1B6336-1993-4273-B73F-8EC148351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059390"/>
            <a:ext cx="10364451" cy="1596177"/>
          </a:xfrm>
        </p:spPr>
        <p:txBody>
          <a:bodyPr>
            <a:normAutofit/>
          </a:bodyPr>
          <a:lstStyle/>
          <a:p>
            <a:r>
              <a:rPr lang="ko-KR" altLang="en-US" sz="5400" dirty="0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6A3D7A-1B58-48E6-AC13-BEFC9FDC0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804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A3EB7-9DC5-4B7A-8A51-3FACA6644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2824906" cy="1303867"/>
          </a:xfrm>
        </p:spPr>
        <p:txBody>
          <a:bodyPr/>
          <a:lstStyle/>
          <a:p>
            <a:r>
              <a:rPr lang="ko-KR" altLang="en-US" dirty="0"/>
              <a:t>목적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6E5E95-7111-47D5-BB70-F4789385B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직원 수 </a:t>
            </a:r>
            <a:r>
              <a:rPr lang="en-US" altLang="ko-KR" dirty="0"/>
              <a:t>5</a:t>
            </a:r>
            <a:r>
              <a:rPr lang="ko-KR" altLang="en-US" dirty="0"/>
              <a:t>인 이하인 소규모 사업장의 급여 및 연차 관리를 편리하게 해준다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2642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D79774-C99A-43BE-B27B-05509428F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2802873" cy="1303867"/>
          </a:xfrm>
        </p:spPr>
        <p:txBody>
          <a:bodyPr/>
          <a:lstStyle/>
          <a:p>
            <a:r>
              <a:rPr lang="ko-KR" altLang="en-US" dirty="0"/>
              <a:t>제공하는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7634B1-3548-4065-A01B-681854020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1.  </a:t>
            </a:r>
            <a:r>
              <a:rPr lang="ko-KR" altLang="en-US" dirty="0"/>
              <a:t>회원관리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</a:t>
            </a:r>
            <a:r>
              <a:rPr lang="ko-KR" altLang="en-US" dirty="0"/>
              <a:t>관리자</a:t>
            </a:r>
            <a:r>
              <a:rPr lang="en-US" altLang="ko-KR" dirty="0"/>
              <a:t>(</a:t>
            </a:r>
            <a:r>
              <a:rPr lang="ko-KR" altLang="en-US" dirty="0"/>
              <a:t>사장님</a:t>
            </a:r>
            <a:r>
              <a:rPr lang="en-US" altLang="ko-KR" dirty="0"/>
              <a:t>)</a:t>
            </a:r>
            <a:r>
              <a:rPr lang="ko-KR" altLang="en-US" dirty="0"/>
              <a:t>과  직원을 분리한 회원가입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직원관리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</a:t>
            </a:r>
            <a:r>
              <a:rPr lang="ko-KR" altLang="en-US" dirty="0"/>
              <a:t>직원을 추가</a:t>
            </a:r>
            <a:r>
              <a:rPr lang="en-US" altLang="ko-KR" dirty="0"/>
              <a:t>,  </a:t>
            </a:r>
            <a:r>
              <a:rPr lang="ko-KR" altLang="en-US" dirty="0"/>
              <a:t>삭제</a:t>
            </a:r>
            <a:r>
              <a:rPr lang="en-US" altLang="ko-KR" dirty="0"/>
              <a:t>,</a:t>
            </a:r>
            <a:r>
              <a:rPr lang="ko-KR" altLang="en-US" dirty="0"/>
              <a:t> 직원으로 가입한 회원 승인</a:t>
            </a:r>
          </a:p>
        </p:txBody>
      </p:sp>
    </p:spTree>
    <p:extLst>
      <p:ext uri="{BB962C8B-B14F-4D97-AF65-F5344CB8AC3E}">
        <p14:creationId xmlns:p14="http://schemas.microsoft.com/office/powerpoint/2010/main" val="2611095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D79774-C99A-43BE-B27B-05509428F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2802873" cy="1303867"/>
          </a:xfrm>
        </p:spPr>
        <p:txBody>
          <a:bodyPr/>
          <a:lstStyle/>
          <a:p>
            <a:r>
              <a:rPr lang="ko-KR" altLang="en-US" dirty="0"/>
              <a:t>제공하는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7634B1-3548-4065-A01B-681854020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87613"/>
          </a:xfrm>
        </p:spPr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 </a:t>
            </a:r>
            <a:r>
              <a:rPr lang="ko-KR" altLang="en-US" dirty="0"/>
              <a:t>급여관리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</a:t>
            </a:r>
            <a:r>
              <a:rPr lang="ko-KR" altLang="en-US" dirty="0"/>
              <a:t>년</a:t>
            </a:r>
            <a:r>
              <a:rPr lang="en-US" altLang="ko-KR" dirty="0"/>
              <a:t>, </a:t>
            </a:r>
            <a:r>
              <a:rPr lang="ko-KR" altLang="en-US" dirty="0"/>
              <a:t>월로 검색하여 저장된 직원의 급여를 저장</a:t>
            </a:r>
            <a:r>
              <a:rPr lang="en-US" altLang="ko-KR" dirty="0"/>
              <a:t>, </a:t>
            </a:r>
            <a:r>
              <a:rPr lang="ko-KR" altLang="en-US" dirty="0"/>
              <a:t>수정</a:t>
            </a:r>
            <a:r>
              <a:rPr lang="en-US" altLang="ko-KR" dirty="0"/>
              <a:t>, </a:t>
            </a:r>
            <a:r>
              <a:rPr lang="ko-KR" altLang="en-US" dirty="0"/>
              <a:t>삭제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4.  </a:t>
            </a:r>
            <a:r>
              <a:rPr lang="ko-KR" altLang="en-US" dirty="0"/>
              <a:t>퇴직금관리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</a:t>
            </a:r>
            <a:r>
              <a:rPr lang="ko-KR" altLang="en-US" dirty="0"/>
              <a:t>직원의 월급을 전부 계산하여 퇴직적립금 계산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 </a:t>
            </a:r>
            <a:r>
              <a:rPr lang="ko-KR" altLang="en-US" dirty="0"/>
              <a:t>연차관리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</a:t>
            </a:r>
            <a:r>
              <a:rPr lang="ko-KR" altLang="en-US" dirty="0"/>
              <a:t>관리자가 연차를 등록하거나 직원이 신청하면 승인하여 내역을 저장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</a:t>
            </a:r>
            <a:r>
              <a:rPr lang="ko-KR" altLang="en-US" dirty="0"/>
              <a:t>남은 연차 숫자를 확인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6112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AEED06-090F-41EC-A334-35851293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시스템구성도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2A1CBAB-FC89-4AF8-B106-AB4DFB3D85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812" y="793822"/>
            <a:ext cx="6894170" cy="5259659"/>
          </a:xfrm>
        </p:spPr>
      </p:pic>
    </p:spTree>
    <p:extLst>
      <p:ext uri="{BB962C8B-B14F-4D97-AF65-F5344CB8AC3E}">
        <p14:creationId xmlns:p14="http://schemas.microsoft.com/office/powerpoint/2010/main" val="908558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F6D3B7-E6C9-4E66-BFF6-F2501600E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686" y="624291"/>
            <a:ext cx="9603275" cy="1049235"/>
          </a:xfrm>
        </p:spPr>
        <p:txBody>
          <a:bodyPr/>
          <a:lstStyle/>
          <a:p>
            <a:r>
              <a:rPr lang="ko-KR" altLang="en-US" dirty="0"/>
              <a:t>데모 영상</a:t>
            </a:r>
          </a:p>
        </p:txBody>
      </p:sp>
      <p:pic>
        <p:nvPicPr>
          <p:cNvPr id="4" name="회원가입">
            <a:hlinkClick r:id="" action="ppaction://media"/>
            <a:extLst>
              <a:ext uri="{FF2B5EF4-FFF2-40B4-BE49-F238E27FC236}">
                <a16:creationId xmlns:a16="http://schemas.microsoft.com/office/drawing/2014/main" id="{E33A945E-2874-4DD1-9045-9937B72E95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2800" y="45215"/>
            <a:ext cx="8631382" cy="610578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75CF1B-3995-419B-8D22-8AD45A4638DF}"/>
              </a:ext>
            </a:extLst>
          </p:cNvPr>
          <p:cNvSpPr txBox="1"/>
          <p:nvPr/>
        </p:nvSpPr>
        <p:spPr>
          <a:xfrm>
            <a:off x="1482436" y="1304194"/>
            <a:ext cx="166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3876059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F6D3B7-E6C9-4E66-BFF6-F2501600E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686" y="624291"/>
            <a:ext cx="9603275" cy="1049235"/>
          </a:xfrm>
        </p:spPr>
        <p:txBody>
          <a:bodyPr/>
          <a:lstStyle/>
          <a:p>
            <a:r>
              <a:rPr lang="ko-KR" altLang="en-US" dirty="0"/>
              <a:t>데모 영상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75CF1B-3995-419B-8D22-8AD45A4638DF}"/>
              </a:ext>
            </a:extLst>
          </p:cNvPr>
          <p:cNvSpPr txBox="1"/>
          <p:nvPr/>
        </p:nvSpPr>
        <p:spPr>
          <a:xfrm>
            <a:off x="1482436" y="1304194"/>
            <a:ext cx="166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맑은 고딕" panose="020B0503020000020004" pitchFamily="50" charset="-127"/>
                <a:cs typeface="+mn-cs"/>
              </a:rPr>
              <a:t>직원관리</a:t>
            </a:r>
          </a:p>
        </p:txBody>
      </p:sp>
      <p:pic>
        <p:nvPicPr>
          <p:cNvPr id="7" name="직원관리">
            <a:hlinkClick r:id="" action="ppaction://media"/>
            <a:extLst>
              <a:ext uri="{FF2B5EF4-FFF2-40B4-BE49-F238E27FC236}">
                <a16:creationId xmlns:a16="http://schemas.microsoft.com/office/drawing/2014/main" id="{353CB8D5-2092-461F-B67B-02C0C33BA1B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9159" y="65215"/>
            <a:ext cx="7698552" cy="6168494"/>
          </a:xfrm>
        </p:spPr>
      </p:pic>
    </p:spTree>
    <p:extLst>
      <p:ext uri="{BB962C8B-B14F-4D97-AF65-F5344CB8AC3E}">
        <p14:creationId xmlns:p14="http://schemas.microsoft.com/office/powerpoint/2010/main" val="719568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4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F6D3B7-E6C9-4E66-BFF6-F2501600E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686" y="624291"/>
            <a:ext cx="9603275" cy="1049235"/>
          </a:xfrm>
        </p:spPr>
        <p:txBody>
          <a:bodyPr/>
          <a:lstStyle/>
          <a:p>
            <a:r>
              <a:rPr lang="ko-KR" altLang="en-US" dirty="0"/>
              <a:t>데모 영상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75CF1B-3995-419B-8D22-8AD45A4638DF}"/>
              </a:ext>
            </a:extLst>
          </p:cNvPr>
          <p:cNvSpPr txBox="1"/>
          <p:nvPr/>
        </p:nvSpPr>
        <p:spPr>
          <a:xfrm>
            <a:off x="1482436" y="1271143"/>
            <a:ext cx="1662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맑은 고딕" panose="020B0503020000020004" pitchFamily="50" charset="-127"/>
                <a:cs typeface="+mn-cs"/>
              </a:rPr>
              <a:t>급여관리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black"/>
                </a:solidFill>
                <a:latin typeface="Gill Sans MT" panose="020B0502020104020203"/>
                <a:ea typeface="맑은 고딕" panose="020B0503020000020004" pitchFamily="50" charset="-127"/>
              </a:rPr>
              <a:t>퇴직금관리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급여관리,퇴직금">
            <a:hlinkClick r:id="" action="ppaction://media"/>
            <a:extLst>
              <a:ext uri="{FF2B5EF4-FFF2-40B4-BE49-F238E27FC236}">
                <a16:creationId xmlns:a16="http://schemas.microsoft.com/office/drawing/2014/main" id="{E7DFD784-CB8B-4A84-BE3A-6DB2581CD4A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12977" y="146670"/>
            <a:ext cx="7772734" cy="6227933"/>
          </a:xfrm>
        </p:spPr>
      </p:pic>
    </p:spTree>
    <p:extLst>
      <p:ext uri="{BB962C8B-B14F-4D97-AF65-F5344CB8AC3E}">
        <p14:creationId xmlns:p14="http://schemas.microsoft.com/office/powerpoint/2010/main" val="403297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8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F6D3B7-E6C9-4E66-BFF6-F2501600E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686" y="624291"/>
            <a:ext cx="9603275" cy="1049235"/>
          </a:xfrm>
        </p:spPr>
        <p:txBody>
          <a:bodyPr/>
          <a:lstStyle/>
          <a:p>
            <a:r>
              <a:rPr lang="ko-KR" altLang="en-US" dirty="0"/>
              <a:t>데모 영상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75CF1B-3995-419B-8D22-8AD45A4638DF}"/>
              </a:ext>
            </a:extLst>
          </p:cNvPr>
          <p:cNvSpPr txBox="1"/>
          <p:nvPr/>
        </p:nvSpPr>
        <p:spPr>
          <a:xfrm>
            <a:off x="1482436" y="1304194"/>
            <a:ext cx="166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맑은 고딕" panose="020B0503020000020004" pitchFamily="50" charset="-127"/>
                <a:cs typeface="+mn-cs"/>
              </a:rPr>
              <a:t>연차관리</a:t>
            </a:r>
          </a:p>
        </p:txBody>
      </p:sp>
      <p:pic>
        <p:nvPicPr>
          <p:cNvPr id="7" name="관리자-연차">
            <a:hlinkClick r:id="" action="ppaction://media"/>
            <a:extLst>
              <a:ext uri="{FF2B5EF4-FFF2-40B4-BE49-F238E27FC236}">
                <a16:creationId xmlns:a16="http://schemas.microsoft.com/office/drawing/2014/main" id="{7B3C3614-05B9-4B08-9606-0268C7DAD0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53453" y="-46540"/>
            <a:ext cx="7813964" cy="6260969"/>
          </a:xfrm>
        </p:spPr>
      </p:pic>
    </p:spTree>
    <p:extLst>
      <p:ext uri="{BB962C8B-B14F-4D97-AF65-F5344CB8AC3E}">
        <p14:creationId xmlns:p14="http://schemas.microsoft.com/office/powerpoint/2010/main" val="158858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물방울">
  <a:themeElements>
    <a:clrScheme name="물방울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물방울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물방울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68</TotalTime>
  <Words>119</Words>
  <Application>Microsoft Office PowerPoint</Application>
  <PresentationFormat>와이드스크린</PresentationFormat>
  <Paragraphs>38</Paragraphs>
  <Slides>11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Tw Cen MT</vt:lpstr>
      <vt:lpstr>갤러리</vt:lpstr>
      <vt:lpstr>물방울</vt:lpstr>
      <vt:lpstr> 급여 관리 웹 프로그램</vt:lpstr>
      <vt:lpstr>목적</vt:lpstr>
      <vt:lpstr>제공하는 기능</vt:lpstr>
      <vt:lpstr>제공하는 기능</vt:lpstr>
      <vt:lpstr>시스템구성도</vt:lpstr>
      <vt:lpstr>데모 영상</vt:lpstr>
      <vt:lpstr>데모 영상</vt:lpstr>
      <vt:lpstr>데모 영상</vt:lpstr>
      <vt:lpstr>데모 영상</vt:lpstr>
      <vt:lpstr>데모 영상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급여 관리 웹 프로그램</dc:title>
  <dc:creator>박상인</dc:creator>
  <cp:lastModifiedBy>박상인</cp:lastModifiedBy>
  <cp:revision>4</cp:revision>
  <dcterms:created xsi:type="dcterms:W3CDTF">2021-12-08T03:21:07Z</dcterms:created>
  <dcterms:modified xsi:type="dcterms:W3CDTF">2021-12-08T04:29:36Z</dcterms:modified>
</cp:coreProperties>
</file>

<file path=docProps/thumbnail.jpeg>
</file>